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6" r:id="rId4"/>
    <p:sldId id="480" r:id="rId5"/>
    <p:sldId id="470" r:id="rId6"/>
    <p:sldId id="477" r:id="rId7"/>
    <p:sldId id="478" r:id="rId8"/>
    <p:sldId id="479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9944" autoAdjust="0"/>
  </p:normalViewPr>
  <p:slideViewPr>
    <p:cSldViewPr>
      <p:cViewPr>
        <p:scale>
          <a:sx n="84" d="100"/>
          <a:sy n="84" d="100"/>
        </p:scale>
        <p:origin x="-72" y="-6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7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 misunderstanding</a:t>
            </a:r>
            <a:r>
              <a:rPr lang="en-US" baseline="0" dirty="0" smtClean="0"/>
              <a:t> is that sometimes we try to make arrays that don’t work. </a:t>
            </a:r>
            <a:r>
              <a:rPr lang="en-US" baseline="0" dirty="0" err="1" smtClean="0"/>
              <a:t>Arrrays</a:t>
            </a:r>
            <a:r>
              <a:rPr lang="en-US" baseline="0" dirty="0" smtClean="0"/>
              <a:t> need to have an even group of items but that does not mean they should be set up as 2s. An array for 7 cannot be set up by 2s since there would be one left over. Instead an array for 7 would simply be 7 in one row or column.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We can make an array when we have equal addends. 2+2+2+2+2= 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In this equation there are 5  2s for the addends</a:t>
            </a:r>
          </a:p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Let’s chose an object to use in our arrays – maybe a piece of candy.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First we will look at our equation. We have 5 groups of 2, we will start with 2 candies. There are 5 2s so we will need to add 4 more groups of 2 candies. We can count by 2s to see how many candies there are and what the sum of the equation 2+2+2+2+2= which equals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Lets Make</a:t>
            </a:r>
            <a:r>
              <a:rPr lang="en-US" sz="1200" baseline="0" dirty="0" smtClean="0">
                <a:solidFill>
                  <a:schemeClr val="accent1"/>
                </a:solidFill>
                <a:latin typeface="Orly's Font 2" pitchFamily="66" charset="0"/>
              </a:rPr>
              <a:t> another array</a:t>
            </a:r>
            <a:r>
              <a:rPr lang="en-US" sz="1200" dirty="0" smtClean="0">
                <a:solidFill>
                  <a:schemeClr val="accent1"/>
                </a:solidFill>
                <a:latin typeface="Orly's Font 2" pitchFamily="66" charset="0"/>
              </a:rPr>
              <a:t>. 3+3+3 = </a:t>
            </a:r>
            <a:endParaRPr lang="en-US" sz="1200" baseline="0" dirty="0" smtClean="0">
              <a:solidFill>
                <a:schemeClr val="tx1"/>
              </a:solidFill>
              <a:latin typeface="+mn-lt"/>
            </a:endParaRPr>
          </a:p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In this equation there are3 3s for the addends</a:t>
            </a:r>
          </a:p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Let’s chose an object to use in our arrays –  lets use circles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r>
              <a:rPr lang="en-US" sz="1200" baseline="0" dirty="0" smtClean="0">
                <a:solidFill>
                  <a:schemeClr val="tx1"/>
                </a:solidFill>
                <a:latin typeface="+mn-lt"/>
              </a:rPr>
              <a:t>First we will look at our equation. We have 3 groups of 3, we will start with 3 circles. There are 3 3s so we will need to add 2 more groups of 3 circles. We can count by 3s to see how many candies there are and what the sum of the equation 3+3+3 which equals 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85950" y="1852940"/>
            <a:ext cx="53721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you make arrays?</a:t>
            </a:r>
            <a:endParaRPr 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830" y="1085850"/>
            <a:ext cx="58663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create arrays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modeling equal addends.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334080" y="2800350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sum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the answer in an addition sentence. 4 + 8 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334080" y="1378211"/>
            <a:ext cx="8379883" cy="139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Addends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are the parts in an addition sentence that are joined together.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+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72275" y="1830466"/>
            <a:ext cx="39233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62825" y="1820941"/>
            <a:ext cx="392335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16404" y="3217365"/>
            <a:ext cx="474726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99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000250" y="1085850"/>
            <a:ext cx="5143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Sometimes we try to make arrays that don’t work.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171950" y="3077017"/>
            <a:ext cx="800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</a:t>
            </a:r>
          </a:p>
          <a:p>
            <a:pPr marL="0" indent="0" algn="ctr"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85850" y="2705152"/>
            <a:ext cx="685800" cy="1605520"/>
            <a:chOff x="1257300" y="2680730"/>
            <a:chExt cx="914400" cy="1834120"/>
          </a:xfrm>
        </p:grpSpPr>
        <p:sp>
          <p:nvSpPr>
            <p:cNvPr id="13" name="Rectangle 12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404449" y="2204425"/>
            <a:ext cx="376766" cy="2549607"/>
            <a:chOff x="3166534" y="1832598"/>
            <a:chExt cx="457328" cy="3242408"/>
          </a:xfrm>
        </p:grpSpPr>
        <p:sp>
          <p:nvSpPr>
            <p:cNvPr id="21" name="Rectangle 2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rot="16200000">
            <a:off x="2714708" y="2744707"/>
            <a:ext cx="685800" cy="1605520"/>
            <a:chOff x="1257300" y="2680730"/>
            <a:chExt cx="914400" cy="1834120"/>
          </a:xfrm>
        </p:grpSpPr>
        <p:sp>
          <p:nvSpPr>
            <p:cNvPr id="47" name="Rectangle 46"/>
            <p:cNvSpPr/>
            <p:nvPr/>
          </p:nvSpPr>
          <p:spPr>
            <a:xfrm>
              <a:off x="12573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14500" y="36004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7145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7145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257300" y="268073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257300" y="31432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7300" y="405765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Multiply 28"/>
          <p:cNvSpPr/>
          <p:nvPr/>
        </p:nvSpPr>
        <p:spPr>
          <a:xfrm>
            <a:off x="919502" y="2196892"/>
            <a:ext cx="2345809" cy="2626695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7344834" y="2145157"/>
            <a:ext cx="455887" cy="2549607"/>
            <a:chOff x="3166534" y="1832598"/>
            <a:chExt cx="457328" cy="3242408"/>
          </a:xfrm>
        </p:grpSpPr>
        <p:sp>
          <p:nvSpPr>
            <p:cNvPr id="31" name="Rectangle 30"/>
            <p:cNvSpPr/>
            <p:nvPr/>
          </p:nvSpPr>
          <p:spPr>
            <a:xfrm>
              <a:off x="3166534" y="3689402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66534" y="2761000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166534" y="4617806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166534" y="3225201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166534" y="1832598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166534" y="4153603"/>
              <a:ext cx="457328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66534" y="2296799"/>
              <a:ext cx="457200" cy="457200"/>
            </a:xfrm>
            <a:prstGeom prst="rect">
              <a:avLst/>
            </a:prstGeom>
            <a:noFill/>
            <a:ln w="31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53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43049" y="857250"/>
            <a:ext cx="6057901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make an array when we have equal addends.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+ 2 + 2 + 2 + 2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5" t="38246" r="53578" b="47496"/>
          <a:stretch/>
        </p:blipFill>
        <p:spPr>
          <a:xfrm>
            <a:off x="4103511" y="2589389"/>
            <a:ext cx="936978" cy="65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620" y="2305453"/>
            <a:ext cx="1394178" cy="487123"/>
            <a:chOff x="3657600" y="2810352"/>
            <a:chExt cx="1394178" cy="4871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3657600" y="2810352"/>
              <a:ext cx="697089" cy="48712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4354689" y="2810352"/>
              <a:ext cx="697089" cy="487123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3863620" y="2821746"/>
            <a:ext cx="1394178" cy="487123"/>
            <a:chOff x="3657600" y="2810352"/>
            <a:chExt cx="1394178" cy="48712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3657600" y="2810352"/>
              <a:ext cx="697089" cy="48712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4354689" y="2810352"/>
              <a:ext cx="697089" cy="487123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3863620" y="3338039"/>
            <a:ext cx="1394178" cy="487123"/>
            <a:chOff x="3657600" y="2810352"/>
            <a:chExt cx="1394178" cy="48712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3657600" y="2810352"/>
              <a:ext cx="697089" cy="48712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4354689" y="2810352"/>
              <a:ext cx="697089" cy="487123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3863620" y="3854333"/>
            <a:ext cx="1394178" cy="487123"/>
            <a:chOff x="3657600" y="2810352"/>
            <a:chExt cx="1394178" cy="487123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3657600" y="2810352"/>
              <a:ext cx="697089" cy="4871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4354689" y="2810352"/>
              <a:ext cx="697089" cy="487123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3863620" y="4370627"/>
            <a:ext cx="1394178" cy="487123"/>
            <a:chOff x="3657600" y="2810352"/>
            <a:chExt cx="1394178" cy="48712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3657600" y="2810352"/>
              <a:ext cx="697089" cy="48712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75" t="38246" r="53578" b="47496"/>
            <a:stretch/>
          </p:blipFill>
          <p:spPr>
            <a:xfrm>
              <a:off x="4354689" y="2810352"/>
              <a:ext cx="697089" cy="487123"/>
            </a:xfrm>
            <a:prstGeom prst="rect">
              <a:avLst/>
            </a:prstGeom>
          </p:spPr>
        </p:pic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6172200" y="1819930"/>
            <a:ext cx="742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57500" y="1794923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96846" y="1794923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60046" y="1794923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57135" y="1794923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17306" y="1794923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543049" y="857250"/>
            <a:ext cx="6057901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make an array when we have equal addends.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+ 2 + 2 + 2 + 2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84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43049" y="1085850"/>
            <a:ext cx="6057901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make another array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+ 3 + 3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4057649" y="2457450"/>
            <a:ext cx="1028700" cy="1028700"/>
          </a:xfrm>
          <a:prstGeom prst="flowChartConnector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8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543049" y="1085850"/>
            <a:ext cx="6057901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make another array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+ 3 + 3 =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65123" y="2326922"/>
            <a:ext cx="2800351" cy="685800"/>
            <a:chOff x="3086100" y="2326922"/>
            <a:chExt cx="2800351" cy="685800"/>
          </a:xfrm>
        </p:grpSpPr>
        <p:sp>
          <p:nvSpPr>
            <p:cNvPr id="2" name="Flowchart: Connector 1"/>
            <p:cNvSpPr/>
            <p:nvPr/>
          </p:nvSpPr>
          <p:spPr>
            <a:xfrm>
              <a:off x="30861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Flowchart: Connector 3"/>
            <p:cNvSpPr/>
            <p:nvPr/>
          </p:nvSpPr>
          <p:spPr>
            <a:xfrm>
              <a:off x="51435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Flowchart: Connector 4"/>
            <p:cNvSpPr/>
            <p:nvPr/>
          </p:nvSpPr>
          <p:spPr>
            <a:xfrm>
              <a:off x="41148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165123" y="3192286"/>
            <a:ext cx="2800351" cy="685800"/>
            <a:chOff x="3086100" y="2326922"/>
            <a:chExt cx="2800351" cy="685800"/>
          </a:xfrm>
        </p:grpSpPr>
        <p:sp>
          <p:nvSpPr>
            <p:cNvPr id="8" name="Flowchart: Connector 7"/>
            <p:cNvSpPr/>
            <p:nvPr/>
          </p:nvSpPr>
          <p:spPr>
            <a:xfrm>
              <a:off x="30861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Flowchart: Connector 8"/>
            <p:cNvSpPr/>
            <p:nvPr/>
          </p:nvSpPr>
          <p:spPr>
            <a:xfrm>
              <a:off x="51435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Flowchart: Connector 9"/>
            <p:cNvSpPr/>
            <p:nvPr/>
          </p:nvSpPr>
          <p:spPr>
            <a:xfrm>
              <a:off x="41148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65123" y="4057650"/>
            <a:ext cx="2800351" cy="685800"/>
            <a:chOff x="3086100" y="2326922"/>
            <a:chExt cx="2800351" cy="685800"/>
          </a:xfrm>
        </p:grpSpPr>
        <p:sp>
          <p:nvSpPr>
            <p:cNvPr id="12" name="Flowchart: Connector 11"/>
            <p:cNvSpPr/>
            <p:nvPr/>
          </p:nvSpPr>
          <p:spPr>
            <a:xfrm>
              <a:off x="30861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Flowchart: Connector 12"/>
            <p:cNvSpPr/>
            <p:nvPr/>
          </p:nvSpPr>
          <p:spPr>
            <a:xfrm>
              <a:off x="51435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Flowchart: Connector 13"/>
            <p:cNvSpPr/>
            <p:nvPr/>
          </p:nvSpPr>
          <p:spPr>
            <a:xfrm>
              <a:off x="4114800" y="2326922"/>
              <a:ext cx="742951" cy="685800"/>
            </a:xfrm>
            <a:prstGeom prst="flowChartConnector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486400" y="1591330"/>
            <a:ext cx="742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15739" y="1616714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72963" y="1591330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55588" y="1591330"/>
            <a:ext cx="392335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44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to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create arrays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modeling equal addends.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6684</TotalTime>
  <Words>416</Words>
  <Application>Microsoft Office PowerPoint</Application>
  <PresentationFormat>On-screen Show (16:9)</PresentationFormat>
  <Paragraphs>35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285</cp:revision>
  <dcterms:created xsi:type="dcterms:W3CDTF">2011-06-12T17:04:43Z</dcterms:created>
  <dcterms:modified xsi:type="dcterms:W3CDTF">2015-06-07T12:33:33Z</dcterms:modified>
</cp:coreProperties>
</file>